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303" r:id="rId3"/>
    <p:sldId id="300" r:id="rId4"/>
    <p:sldId id="301" r:id="rId5"/>
    <p:sldId id="305" r:id="rId6"/>
    <p:sldId id="302" r:id="rId7"/>
    <p:sldId id="256" r:id="rId8"/>
    <p:sldId id="299" r:id="rId9"/>
    <p:sldId id="257" r:id="rId10"/>
    <p:sldId id="258" r:id="rId11"/>
    <p:sldId id="259" r:id="rId12"/>
    <p:sldId id="260" r:id="rId13"/>
    <p:sldId id="261" r:id="rId14"/>
    <p:sldId id="262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6" r:id="rId24"/>
    <p:sldId id="272" r:id="rId25"/>
    <p:sldId id="273" r:id="rId26"/>
    <p:sldId id="274" r:id="rId27"/>
    <p:sldId id="277" r:id="rId28"/>
    <p:sldId id="278" r:id="rId29"/>
    <p:sldId id="279" r:id="rId30"/>
    <p:sldId id="280" r:id="rId31"/>
    <p:sldId id="281" r:id="rId32"/>
    <p:sldId id="283" r:id="rId33"/>
    <p:sldId id="284" r:id="rId34"/>
    <p:sldId id="285" r:id="rId35"/>
    <p:sldId id="287" r:id="rId36"/>
    <p:sldId id="289" r:id="rId37"/>
    <p:sldId id="290" r:id="rId38"/>
    <p:sldId id="291" r:id="rId39"/>
    <p:sldId id="292" r:id="rId40"/>
    <p:sldId id="293" r:id="rId41"/>
    <p:sldId id="298" r:id="rId42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1" autoAdjust="0"/>
    <p:restoredTop sz="94660"/>
  </p:normalViewPr>
  <p:slideViewPr>
    <p:cSldViewPr snapToGrid="0">
      <p:cViewPr varScale="1">
        <p:scale>
          <a:sx n="57" d="100"/>
          <a:sy n="57" d="100"/>
        </p:scale>
        <p:origin x="10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30/11/2023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4376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30/11/2023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96342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30/11/2023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12929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30/11/2023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4113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30/11/2023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38699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30/11/2023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64348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30/11/2023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90336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30/11/2023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5660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30/11/2023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87206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30/11/2023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22171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3F75-EBEB-4A5A-AF7C-5210013A8E7F}" type="datetimeFigureOut">
              <a:rPr lang="es-PE" smtClean="0"/>
              <a:t>30/11/2023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3932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43F75-EBEB-4A5A-AF7C-5210013A8E7F}" type="datetimeFigureOut">
              <a:rPr lang="es-PE" smtClean="0"/>
              <a:t>30/11/2023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75732-DDC5-4AEF-8425-5AD466FAEA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0609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67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11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77" y="473122"/>
            <a:ext cx="5895514" cy="598969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13610" y="808867"/>
            <a:ext cx="5663381" cy="75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181477" y="3522570"/>
            <a:ext cx="5777527" cy="175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137" y="672316"/>
            <a:ext cx="5809783" cy="57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93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927" y="149286"/>
            <a:ext cx="8879373" cy="279481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875161" y="569615"/>
            <a:ext cx="3982066" cy="383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4934155" y="1292286"/>
            <a:ext cx="3687097" cy="3982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07" y="3283317"/>
            <a:ext cx="3333750" cy="32956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26520" y="3283317"/>
            <a:ext cx="347092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29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66" y="615363"/>
            <a:ext cx="5855110" cy="585511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18199" y="2042488"/>
            <a:ext cx="5530645" cy="1297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418199" y="3871288"/>
            <a:ext cx="5530645" cy="973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309" y="598756"/>
            <a:ext cx="5389716" cy="548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95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7"/>
            <a:ext cx="7443941" cy="520121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8239" y="980727"/>
            <a:ext cx="7285702" cy="1049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158239" y="3581334"/>
            <a:ext cx="7152968" cy="12656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180" y="980727"/>
            <a:ext cx="4601710" cy="458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20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/>
          <p:cNvGrpSpPr/>
          <p:nvPr/>
        </p:nvGrpSpPr>
        <p:grpSpPr>
          <a:xfrm>
            <a:off x="379853" y="838487"/>
            <a:ext cx="6549267" cy="5176233"/>
            <a:chOff x="1253613" y="838487"/>
            <a:chExt cx="9462007" cy="5379802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1010" y="838487"/>
              <a:ext cx="9140176" cy="1254534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1755058" y="838487"/>
              <a:ext cx="648929" cy="4298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4930878" y="1736889"/>
              <a:ext cx="5780308" cy="4298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1010" y="2234865"/>
              <a:ext cx="9144610" cy="1006203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8694" y="3065165"/>
              <a:ext cx="8956128" cy="1652101"/>
            </a:xfrm>
            <a:prstGeom prst="rect">
              <a:avLst/>
            </a:prstGeom>
          </p:spPr>
        </p:pic>
        <p:sp>
          <p:nvSpPr>
            <p:cNvPr id="9" name="Rectángulo 8"/>
            <p:cNvSpPr/>
            <p:nvPr/>
          </p:nvSpPr>
          <p:spPr>
            <a:xfrm>
              <a:off x="1755058" y="2186309"/>
              <a:ext cx="1209368" cy="4298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3613" y="5166248"/>
              <a:ext cx="8708562" cy="1052041"/>
            </a:xfrm>
            <a:prstGeom prst="rect">
              <a:avLst/>
            </a:prstGeom>
          </p:spPr>
        </p:pic>
        <p:sp>
          <p:nvSpPr>
            <p:cNvPr id="11" name="Rectángulo 10"/>
            <p:cNvSpPr/>
            <p:nvPr/>
          </p:nvSpPr>
          <p:spPr>
            <a:xfrm>
              <a:off x="1799303" y="4985229"/>
              <a:ext cx="5766620" cy="4298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12" name="Rectángulo 11"/>
            <p:cNvSpPr/>
            <p:nvPr/>
          </p:nvSpPr>
          <p:spPr>
            <a:xfrm>
              <a:off x="6592529" y="5788415"/>
              <a:ext cx="3369646" cy="4298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443" y="428560"/>
            <a:ext cx="4712472" cy="60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6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243841" y="1326852"/>
            <a:ext cx="6238240" cy="4261148"/>
            <a:chOff x="1839734" y="1042372"/>
            <a:chExt cx="8554849" cy="5361804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9734" y="2168013"/>
              <a:ext cx="8554849" cy="4236163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6003" y="1042372"/>
              <a:ext cx="8328580" cy="1346866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2066003" y="2389238"/>
              <a:ext cx="8328580" cy="10766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2066003" y="4896465"/>
              <a:ext cx="8328580" cy="15077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081" y="732684"/>
            <a:ext cx="5602707" cy="558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1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90" y="630399"/>
            <a:ext cx="5892596" cy="532417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92" y="5785327"/>
            <a:ext cx="5581392" cy="62218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47292" y="488555"/>
            <a:ext cx="5736994" cy="885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447292" y="1816018"/>
            <a:ext cx="3752721" cy="265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447292" y="4043025"/>
            <a:ext cx="5736994" cy="23644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357" y="630399"/>
            <a:ext cx="5108661" cy="56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87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1" y="879127"/>
            <a:ext cx="7063403" cy="542450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97391" y="737283"/>
            <a:ext cx="7417365" cy="999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197391" y="2975569"/>
            <a:ext cx="7269881" cy="1828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197391" y="5423801"/>
            <a:ext cx="7063403" cy="589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987" y="478791"/>
            <a:ext cx="4133533" cy="582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1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350959" y="1465785"/>
            <a:ext cx="6435921" cy="3939335"/>
            <a:chOff x="1305999" y="1221945"/>
            <a:chExt cx="8863916" cy="461841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5999" y="1221945"/>
              <a:ext cx="8863916" cy="4618416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2831689" y="3849329"/>
              <a:ext cx="1755059" cy="3244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5648631" y="4925961"/>
              <a:ext cx="4521283" cy="4277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62" y="963182"/>
            <a:ext cx="4881481" cy="470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42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27" y="554403"/>
            <a:ext cx="4918741" cy="588995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00027" y="1937283"/>
            <a:ext cx="4918741" cy="1179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969788" y="5211425"/>
            <a:ext cx="4748980" cy="12329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49" y="810158"/>
            <a:ext cx="5705175" cy="510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86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66" y="2067794"/>
            <a:ext cx="3614050" cy="374220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 smtClean="0"/>
              <a:t>¿cómo se puede enseñar el pensamiento crítico?</a:t>
            </a:r>
            <a:endParaRPr lang="es-PE" sz="4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6286"/>
            <a:ext cx="3280304" cy="37637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354" y="2046284"/>
            <a:ext cx="3392646" cy="37637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2046284"/>
            <a:ext cx="3352800" cy="376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67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35" y="621051"/>
            <a:ext cx="10883967" cy="174983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75399" y="512588"/>
            <a:ext cx="9247238" cy="51619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087" y="2632392"/>
            <a:ext cx="3953193" cy="372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5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628"/>
            <a:ext cx="6482992" cy="587258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1002346"/>
            <a:ext cx="6482992" cy="5456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126437" y="3494824"/>
            <a:ext cx="6356555" cy="1150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992" y="818712"/>
            <a:ext cx="5546568" cy="50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88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73" y="798243"/>
            <a:ext cx="5490054" cy="86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98" y="1494885"/>
            <a:ext cx="5282229" cy="443360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58298" y="2490839"/>
            <a:ext cx="5282229" cy="1548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2099515" y="5661742"/>
            <a:ext cx="3941012" cy="266752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352" y="596521"/>
            <a:ext cx="5731349" cy="533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28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162785" y="487680"/>
            <a:ext cx="6989856" cy="5537200"/>
            <a:chOff x="162784" y="912434"/>
            <a:chExt cx="8038747" cy="497020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784" y="1015979"/>
              <a:ext cx="7915297" cy="2135047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784" y="3151027"/>
              <a:ext cx="8038747" cy="2731613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162784" y="912434"/>
              <a:ext cx="4477059" cy="47194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5536114" y="5410692"/>
              <a:ext cx="2541968" cy="47194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303817" y="1708846"/>
              <a:ext cx="7774264" cy="10028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407055" y="4732266"/>
              <a:ext cx="7794476" cy="9881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967" y="304820"/>
            <a:ext cx="4689793" cy="609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00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289111" y="1580862"/>
            <a:ext cx="6802570" cy="3275618"/>
            <a:chOff x="471990" y="1845022"/>
            <a:chExt cx="7967083" cy="2571543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416" y="1845022"/>
              <a:ext cx="7890233" cy="1639529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990" y="3238154"/>
              <a:ext cx="7967083" cy="1178411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510416" y="1845022"/>
              <a:ext cx="2759793" cy="356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873" y="1028950"/>
            <a:ext cx="5010870" cy="465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63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375755" y="500431"/>
            <a:ext cx="7000405" cy="5351729"/>
            <a:chOff x="1757515" y="1536751"/>
            <a:chExt cx="8330381" cy="3589737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7515" y="1536751"/>
              <a:ext cx="8330381" cy="3589737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1757515" y="1843548"/>
              <a:ext cx="8330381" cy="4129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2315497" y="4041058"/>
              <a:ext cx="6858000" cy="3392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5220929" y="4719484"/>
              <a:ext cx="4866967" cy="4070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452" y="693824"/>
            <a:ext cx="4371625" cy="515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80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260309" y="909289"/>
            <a:ext cx="6729771" cy="4780311"/>
            <a:chOff x="1601429" y="1234409"/>
            <a:chExt cx="8663448" cy="497037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1429" y="1234409"/>
              <a:ext cx="8663448" cy="4970376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1828800" y="1946787"/>
              <a:ext cx="5796116" cy="3982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1828800" y="4837471"/>
              <a:ext cx="8436077" cy="13673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702" y="909289"/>
            <a:ext cx="4947382" cy="480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38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187705" y="310167"/>
            <a:ext cx="6802376" cy="6293833"/>
            <a:chOff x="2260344" y="838487"/>
            <a:chExt cx="7222869" cy="5222655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0344" y="838487"/>
              <a:ext cx="7222869" cy="4061422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0344" y="4899909"/>
              <a:ext cx="7222869" cy="1161233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2260344" y="838487"/>
              <a:ext cx="7222869" cy="25388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2374490" y="5102942"/>
              <a:ext cx="6975987" cy="7816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317" y="287356"/>
            <a:ext cx="4684471" cy="61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18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28" y="705392"/>
            <a:ext cx="6873338" cy="4354288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08628" y="3616960"/>
            <a:ext cx="6873338" cy="1442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717" y="359092"/>
            <a:ext cx="4622483" cy="58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01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09" y="179785"/>
            <a:ext cx="6710507" cy="208180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46" y="2261592"/>
            <a:ext cx="8483634" cy="418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01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56732" y="758825"/>
            <a:ext cx="11743267" cy="6319308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s-PE" sz="4000" dirty="0" err="1" smtClean="0"/>
              <a:t>Sem</a:t>
            </a:r>
            <a:r>
              <a:rPr lang="es-PE" sz="4000" dirty="0" smtClean="0"/>
              <a:t> 1 (</a:t>
            </a:r>
            <a:r>
              <a:rPr lang="es-PE" sz="4000" dirty="0" err="1" smtClean="0"/>
              <a:t>Arendt</a:t>
            </a:r>
            <a:r>
              <a:rPr lang="es-PE" sz="4000" dirty="0" smtClean="0"/>
              <a:t>)</a:t>
            </a:r>
          </a:p>
          <a:p>
            <a:pPr marL="0" indent="0">
              <a:buNone/>
            </a:pPr>
            <a:r>
              <a:rPr lang="es-PE" sz="4000" dirty="0" err="1" smtClean="0"/>
              <a:t>Sem</a:t>
            </a:r>
            <a:r>
              <a:rPr lang="es-PE" sz="4000" dirty="0" smtClean="0"/>
              <a:t> 2 (</a:t>
            </a:r>
            <a:r>
              <a:rPr lang="es-PE" sz="4000" dirty="0" err="1" smtClean="0"/>
              <a:t>Arendt</a:t>
            </a:r>
            <a:r>
              <a:rPr lang="es-PE" sz="4000" dirty="0" smtClean="0"/>
              <a:t>)</a:t>
            </a:r>
          </a:p>
          <a:p>
            <a:pPr marL="0" indent="0">
              <a:buNone/>
            </a:pPr>
            <a:r>
              <a:rPr lang="es-PE" sz="4000" dirty="0" err="1" smtClean="0"/>
              <a:t>Sem</a:t>
            </a:r>
            <a:r>
              <a:rPr lang="es-PE" sz="4000" dirty="0" smtClean="0"/>
              <a:t> 3 (</a:t>
            </a:r>
            <a:r>
              <a:rPr lang="es-PE" sz="4000" dirty="0" err="1" smtClean="0"/>
              <a:t>Rorty</a:t>
            </a:r>
            <a:r>
              <a:rPr lang="es-PE" sz="4000" dirty="0" smtClean="0"/>
              <a:t>)</a:t>
            </a:r>
          </a:p>
          <a:p>
            <a:pPr marL="0" indent="0">
              <a:buNone/>
            </a:pPr>
            <a:r>
              <a:rPr lang="es-PE" sz="4000" dirty="0" err="1" smtClean="0"/>
              <a:t>Sem</a:t>
            </a:r>
            <a:r>
              <a:rPr lang="es-PE" sz="4000" dirty="0" smtClean="0"/>
              <a:t> 4 (</a:t>
            </a:r>
            <a:r>
              <a:rPr lang="es-PE" sz="4000" dirty="0" smtClean="0">
                <a:solidFill>
                  <a:srgbClr val="FF0000"/>
                </a:solidFill>
              </a:rPr>
              <a:t>Control 1</a:t>
            </a:r>
            <a:r>
              <a:rPr lang="es-PE" sz="4000" dirty="0" smtClean="0"/>
              <a:t>)</a:t>
            </a:r>
          </a:p>
          <a:p>
            <a:pPr marL="0" indent="0">
              <a:buNone/>
            </a:pPr>
            <a:r>
              <a:rPr lang="es-PE" sz="4000" dirty="0" err="1" smtClean="0"/>
              <a:t>Sem</a:t>
            </a:r>
            <a:r>
              <a:rPr lang="es-PE" sz="4000" dirty="0" smtClean="0"/>
              <a:t> 5 (Kant)</a:t>
            </a:r>
          </a:p>
          <a:p>
            <a:pPr marL="0" indent="0">
              <a:buNone/>
            </a:pPr>
            <a:r>
              <a:rPr lang="es-PE" sz="4000" dirty="0" err="1" smtClean="0"/>
              <a:t>Sem</a:t>
            </a:r>
            <a:r>
              <a:rPr lang="es-PE" sz="4000" dirty="0" smtClean="0"/>
              <a:t> 6 (Kant)</a:t>
            </a:r>
          </a:p>
          <a:p>
            <a:pPr marL="0" indent="0">
              <a:buNone/>
            </a:pPr>
            <a:r>
              <a:rPr lang="es-PE" sz="4000" dirty="0" err="1" smtClean="0"/>
              <a:t>Sem</a:t>
            </a:r>
            <a:r>
              <a:rPr lang="es-PE" sz="4000" dirty="0" smtClean="0"/>
              <a:t> 7 (</a:t>
            </a:r>
            <a:r>
              <a:rPr lang="es-PE" sz="4000" dirty="0" err="1" smtClean="0"/>
              <a:t>Bernstein</a:t>
            </a:r>
            <a:r>
              <a:rPr lang="es-PE" sz="4000" dirty="0" smtClean="0"/>
              <a:t>)</a:t>
            </a:r>
          </a:p>
          <a:p>
            <a:pPr marL="0" indent="0">
              <a:buNone/>
            </a:pPr>
            <a:r>
              <a:rPr lang="es-PE" sz="4000" dirty="0" err="1" smtClean="0"/>
              <a:t>Sem</a:t>
            </a:r>
            <a:r>
              <a:rPr lang="es-PE" sz="4000" dirty="0" smtClean="0"/>
              <a:t> 8 (</a:t>
            </a:r>
            <a:r>
              <a:rPr lang="es-PE" sz="4000" dirty="0" smtClean="0">
                <a:solidFill>
                  <a:srgbClr val="FF0000"/>
                </a:solidFill>
              </a:rPr>
              <a:t>Parciales</a:t>
            </a:r>
            <a:r>
              <a:rPr lang="es-PE" sz="4000" dirty="0" smtClean="0"/>
              <a:t>)</a:t>
            </a:r>
          </a:p>
          <a:p>
            <a:pPr marL="0" indent="0">
              <a:buNone/>
            </a:pPr>
            <a:endParaRPr lang="es-PE" sz="4000" dirty="0" smtClean="0"/>
          </a:p>
          <a:p>
            <a:pPr marL="0" indent="0">
              <a:buNone/>
            </a:pPr>
            <a:r>
              <a:rPr lang="es-PE" sz="4000" dirty="0" err="1" smtClean="0"/>
              <a:t>Sem</a:t>
            </a:r>
            <a:r>
              <a:rPr lang="es-PE" sz="4000" dirty="0" smtClean="0"/>
              <a:t> 9 (</a:t>
            </a:r>
            <a:r>
              <a:rPr lang="es-PE" sz="4000" dirty="0">
                <a:solidFill>
                  <a:srgbClr val="FF0000"/>
                </a:solidFill>
              </a:rPr>
              <a:t>Control </a:t>
            </a:r>
            <a:r>
              <a:rPr lang="es-PE" sz="4000" dirty="0" smtClean="0">
                <a:solidFill>
                  <a:srgbClr val="FF0000"/>
                </a:solidFill>
              </a:rPr>
              <a:t>2</a:t>
            </a:r>
            <a:r>
              <a:rPr lang="es-PE" sz="4000" dirty="0" smtClean="0"/>
              <a:t>)</a:t>
            </a:r>
          </a:p>
          <a:p>
            <a:pPr marL="0" indent="0">
              <a:buNone/>
            </a:pPr>
            <a:r>
              <a:rPr lang="es-PE" sz="4000" dirty="0" err="1" smtClean="0"/>
              <a:t>Sem</a:t>
            </a:r>
            <a:r>
              <a:rPr lang="es-PE" sz="4000" dirty="0" smtClean="0"/>
              <a:t> 10 (Taylor)</a:t>
            </a:r>
          </a:p>
          <a:p>
            <a:pPr marL="0" indent="0">
              <a:buNone/>
            </a:pPr>
            <a:r>
              <a:rPr lang="es-PE" sz="4000" dirty="0" err="1" smtClean="0"/>
              <a:t>Sem</a:t>
            </a:r>
            <a:r>
              <a:rPr lang="es-PE" sz="4000" dirty="0" smtClean="0"/>
              <a:t> 11 (Taylor)</a:t>
            </a:r>
          </a:p>
          <a:p>
            <a:pPr marL="0" indent="0">
              <a:buNone/>
            </a:pPr>
            <a:r>
              <a:rPr lang="es-PE" sz="4000" dirty="0" err="1" smtClean="0"/>
              <a:t>Sem</a:t>
            </a:r>
            <a:r>
              <a:rPr lang="es-PE" sz="4000" dirty="0" smtClean="0"/>
              <a:t> 12 (</a:t>
            </a:r>
            <a:r>
              <a:rPr lang="es-PE" sz="4000" dirty="0"/>
              <a:t>Nietzsche</a:t>
            </a:r>
            <a:r>
              <a:rPr lang="es-PE" sz="4000" dirty="0" smtClean="0"/>
              <a:t>)</a:t>
            </a:r>
          </a:p>
          <a:p>
            <a:pPr marL="0" indent="0">
              <a:buNone/>
            </a:pPr>
            <a:r>
              <a:rPr lang="es-PE" sz="4000" dirty="0" err="1" smtClean="0"/>
              <a:t>Sem</a:t>
            </a:r>
            <a:r>
              <a:rPr lang="es-PE" sz="4000" dirty="0" smtClean="0"/>
              <a:t> 13 (</a:t>
            </a:r>
            <a:r>
              <a:rPr lang="es-PE" sz="4000" dirty="0" err="1" smtClean="0"/>
              <a:t>Orestíada</a:t>
            </a:r>
            <a:r>
              <a:rPr lang="es-PE" sz="4000" dirty="0" smtClean="0"/>
              <a:t>)</a:t>
            </a:r>
          </a:p>
          <a:p>
            <a:pPr marL="0" indent="0">
              <a:buNone/>
            </a:pPr>
            <a:r>
              <a:rPr lang="es-PE" sz="4000" dirty="0" err="1" smtClean="0"/>
              <a:t>Sem</a:t>
            </a:r>
            <a:r>
              <a:rPr lang="es-PE" sz="4000" dirty="0" smtClean="0"/>
              <a:t> 14 (</a:t>
            </a:r>
            <a:r>
              <a:rPr lang="es-PE" sz="4000" dirty="0">
                <a:solidFill>
                  <a:srgbClr val="FF0000"/>
                </a:solidFill>
              </a:rPr>
              <a:t>Control</a:t>
            </a:r>
            <a:r>
              <a:rPr lang="es-PE" sz="4000" dirty="0"/>
              <a:t> </a:t>
            </a:r>
            <a:r>
              <a:rPr lang="es-PE" sz="4000" dirty="0" smtClean="0">
                <a:solidFill>
                  <a:srgbClr val="FF0000"/>
                </a:solidFill>
              </a:rPr>
              <a:t>3</a:t>
            </a:r>
            <a:r>
              <a:rPr lang="es-PE" sz="4000" dirty="0" smtClean="0"/>
              <a:t>)</a:t>
            </a:r>
          </a:p>
          <a:p>
            <a:pPr marL="0" indent="0">
              <a:buNone/>
            </a:pPr>
            <a:r>
              <a:rPr lang="es-PE" sz="4000" dirty="0" err="1" smtClean="0"/>
              <a:t>Sem</a:t>
            </a:r>
            <a:r>
              <a:rPr lang="es-PE" sz="4000" dirty="0" smtClean="0"/>
              <a:t> 15 (</a:t>
            </a:r>
            <a:r>
              <a:rPr lang="es-PE" sz="4000" dirty="0" err="1" smtClean="0"/>
              <a:t>Clifford</a:t>
            </a:r>
            <a:r>
              <a:rPr lang="es-PE" sz="4000" dirty="0" smtClean="0"/>
              <a:t>)</a:t>
            </a:r>
          </a:p>
          <a:p>
            <a:pPr marL="0" indent="0">
              <a:buNone/>
            </a:pPr>
            <a:r>
              <a:rPr lang="es-PE" sz="4000" dirty="0" err="1" smtClean="0"/>
              <a:t>Sem</a:t>
            </a:r>
            <a:r>
              <a:rPr lang="es-PE" sz="4000" dirty="0" smtClean="0"/>
              <a:t> 16 (</a:t>
            </a:r>
            <a:r>
              <a:rPr lang="es-PE" sz="4000" dirty="0" smtClean="0">
                <a:solidFill>
                  <a:srgbClr val="FF0000"/>
                </a:solidFill>
              </a:rPr>
              <a:t>Finales</a:t>
            </a:r>
            <a:r>
              <a:rPr lang="es-PE" sz="4000" dirty="0" smtClean="0"/>
              <a:t>)</a:t>
            </a:r>
          </a:p>
          <a:p>
            <a:pPr marL="0" indent="0">
              <a:buNone/>
            </a:pPr>
            <a:endParaRPr lang="es-PE" sz="4000" dirty="0"/>
          </a:p>
        </p:txBody>
      </p:sp>
      <p:sp>
        <p:nvSpPr>
          <p:cNvPr id="2" name="Rectángulo 1"/>
          <p:cNvSpPr/>
          <p:nvPr/>
        </p:nvSpPr>
        <p:spPr>
          <a:xfrm>
            <a:off x="6654800" y="4707467"/>
            <a:ext cx="3860800" cy="812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24164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181992" y="722915"/>
            <a:ext cx="7067859" cy="5349596"/>
            <a:chOff x="588392" y="763555"/>
            <a:chExt cx="7067859" cy="534959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392" y="763555"/>
              <a:ext cx="6659667" cy="1551767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392" y="2487431"/>
              <a:ext cx="7067859" cy="3625720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1212973" y="1347019"/>
              <a:ext cx="4055806" cy="3097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588392" y="4300291"/>
              <a:ext cx="1612723" cy="2913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4590354" y="4591665"/>
              <a:ext cx="1932038" cy="2654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3867683" y="5181600"/>
              <a:ext cx="855406" cy="3392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/>
            </a:p>
          </p:txBody>
        </p:sp>
      </p:grp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270" y="164147"/>
            <a:ext cx="4440330" cy="639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99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81" y="4439264"/>
            <a:ext cx="10029443" cy="231703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083853" y="2122231"/>
            <a:ext cx="4830250" cy="56197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9748684" y="3967316"/>
            <a:ext cx="1224116" cy="47194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020" y="108216"/>
            <a:ext cx="5481099" cy="409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20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8" y="554402"/>
            <a:ext cx="7002104" cy="575979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90341" y="2615708"/>
            <a:ext cx="6843251" cy="12388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007" y="292099"/>
            <a:ext cx="4461193" cy="602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60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76" y="751040"/>
            <a:ext cx="5160555" cy="534546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0176" y="3423770"/>
            <a:ext cx="5160555" cy="26727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367" y="561016"/>
            <a:ext cx="5660073" cy="572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91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0" y="1071951"/>
            <a:ext cx="6347953" cy="22380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02" y="3177275"/>
            <a:ext cx="6126727" cy="276690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03902" y="4671961"/>
            <a:ext cx="6126727" cy="12722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55" y="1240175"/>
            <a:ext cx="4704009" cy="47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93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10" y="950031"/>
            <a:ext cx="6625253" cy="27015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54" y="3651590"/>
            <a:ext cx="6509109" cy="215561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307185" y="5449693"/>
            <a:ext cx="2905432" cy="48669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529754" y="1202157"/>
            <a:ext cx="6509109" cy="1224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007" y="830472"/>
            <a:ext cx="4815919" cy="48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3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80" y="1266859"/>
            <a:ext cx="5989690" cy="136129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69" y="2628152"/>
            <a:ext cx="6225511" cy="329467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685190" y="5622413"/>
            <a:ext cx="4116491" cy="30040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591" y="968903"/>
            <a:ext cx="5042912" cy="495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27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00" y="1304996"/>
            <a:ext cx="6479480" cy="245339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15" y="4088578"/>
            <a:ext cx="6879345" cy="7868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360" y="806203"/>
            <a:ext cx="5088089" cy="520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35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921"/>
            <a:ext cx="7866575" cy="459507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82666" y="998957"/>
            <a:ext cx="2017609" cy="501446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182666" y="4405835"/>
            <a:ext cx="7506929" cy="6931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575" y="761445"/>
            <a:ext cx="3858065" cy="533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81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4" y="1284676"/>
            <a:ext cx="6007203" cy="34131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69" y="4697860"/>
            <a:ext cx="6466581" cy="7571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854" y="726122"/>
            <a:ext cx="4878390" cy="496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51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132" y="-138115"/>
            <a:ext cx="2459868" cy="27289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7525" y="5495925"/>
            <a:ext cx="1514475" cy="13620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7350" y="5476874"/>
            <a:ext cx="1400175" cy="14001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3542" y="5495925"/>
            <a:ext cx="1583808" cy="13620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3533775" cy="30194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358950"/>
            <a:ext cx="1778000" cy="152656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6482" y="5868775"/>
            <a:ext cx="5578578" cy="98922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946482" y="5842000"/>
            <a:ext cx="4877651" cy="33496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/>
              <a:t>W. </a:t>
            </a:r>
            <a:r>
              <a:rPr lang="es-PE" dirty="0" err="1" smtClean="0"/>
              <a:t>Clifford</a:t>
            </a:r>
            <a:r>
              <a:rPr lang="es-PE" dirty="0" smtClean="0"/>
              <a:t> (p.99):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56372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30" y="534082"/>
            <a:ext cx="6162368" cy="602047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33930" y="534082"/>
            <a:ext cx="2448233" cy="35049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433930" y="3318058"/>
            <a:ext cx="6162368" cy="32364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754" y="723924"/>
            <a:ext cx="5157927" cy="51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67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711" y="4663250"/>
            <a:ext cx="7192291" cy="183803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748980" y="4896465"/>
            <a:ext cx="6813754" cy="137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01" y="678078"/>
            <a:ext cx="3524557" cy="52868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064" y="85611"/>
            <a:ext cx="4635584" cy="45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84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66" y="2067794"/>
            <a:ext cx="3614050" cy="374220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 smtClean="0"/>
              <a:t>¿cómo se puede enseñar el pensamiento crítico?</a:t>
            </a:r>
            <a:endParaRPr lang="es-PE" sz="4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6286"/>
            <a:ext cx="3280304" cy="37637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354" y="2046284"/>
            <a:ext cx="3392646" cy="37637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2046284"/>
            <a:ext cx="3352800" cy="376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23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 smtClean="0"/>
              <a:t>¿cómo se puede enseñar el pensamiento crítico?</a:t>
            </a:r>
            <a:endParaRPr lang="es-PE" sz="4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s-PE" dirty="0" smtClean="0"/>
          </a:p>
          <a:p>
            <a:pPr marL="0" indent="0" algn="ctr">
              <a:buNone/>
            </a:pPr>
            <a:r>
              <a:rPr lang="es-PE" dirty="0" smtClean="0">
                <a:solidFill>
                  <a:srgbClr val="FF0000"/>
                </a:solidFill>
              </a:rPr>
              <a:t>Resumen: no se puede</a:t>
            </a:r>
            <a:endParaRPr lang="es-PE" dirty="0">
              <a:solidFill>
                <a:srgbClr val="FF0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116" y="3704696"/>
            <a:ext cx="7107767" cy="24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94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398" y="263627"/>
            <a:ext cx="4697116" cy="82890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158" y="1092530"/>
            <a:ext cx="6055596" cy="303931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711" y="4663250"/>
            <a:ext cx="7192291" cy="183803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748980" y="4896465"/>
            <a:ext cx="6813754" cy="137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01" y="678078"/>
            <a:ext cx="3524557" cy="52868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3514" y="2188021"/>
            <a:ext cx="18859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86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0" y="-1"/>
            <a:ext cx="6959600" cy="687260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5232400" cy="687493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845" y="0"/>
            <a:ext cx="5227755" cy="133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52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1" y="696643"/>
            <a:ext cx="2238375" cy="2857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9" y="1"/>
            <a:ext cx="2725991" cy="6966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1" y="1219200"/>
            <a:ext cx="6210620" cy="526552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67361" y="3066654"/>
            <a:ext cx="4566748" cy="2861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371" y="930865"/>
            <a:ext cx="5695629" cy="564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64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121</Words>
  <Application>Microsoft Office PowerPoint</Application>
  <PresentationFormat>Panorámica</PresentationFormat>
  <Paragraphs>23</Paragraphs>
  <Slides>41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Tema de Office</vt:lpstr>
      <vt:lpstr>Presentación de PowerPoint</vt:lpstr>
      <vt:lpstr>¿cómo se puede enseñar el pensamiento crítico?</vt:lpstr>
      <vt:lpstr>Presentación de PowerPoint</vt:lpstr>
      <vt:lpstr>Presentación de PowerPoint</vt:lpstr>
      <vt:lpstr>¿cómo se puede enseñar el pensamiento crítico?</vt:lpstr>
      <vt:lpstr>¿cómo se puede enseñar el pensamiento crítico?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Fernando García Alcalá</cp:lastModifiedBy>
  <cp:revision>46</cp:revision>
  <dcterms:created xsi:type="dcterms:W3CDTF">2022-09-19T17:05:24Z</dcterms:created>
  <dcterms:modified xsi:type="dcterms:W3CDTF">2023-12-01T04:26:11Z</dcterms:modified>
</cp:coreProperties>
</file>